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3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6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B0B69A-D1E7-CE4D-A3ED-32A427814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02CA289-69AA-304F-82EF-876418D883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F0B1B9-9A79-0F4D-AC5D-68033CB32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74E019-1B9E-DA4D-AC41-E3C4396F6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2FF580-6A04-F24A-995E-AB5DFA524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8772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8CC42A-7E1F-474B-A26D-07AAAD5E2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572B8A9-E258-CB40-B5BF-2B025B7F28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D76F93-8259-F040-99E8-64F0869A3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C85BB4-6FB8-FE41-89E3-40905CAF2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85D799-241B-BE46-B954-26D7BFED5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8050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17BD1F1-53B8-834A-ACFE-09D7313B8B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72CC5CF-1CAD-3D46-AD2F-9368AF8577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979E1A-C37E-E046-8525-DF7371BF9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970EB0-D7B9-374D-9E26-5EA166585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4D3F58-05B1-D84C-B0EA-48BF0BBC6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65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D375C5-1752-8A46-A4EF-8298AB99F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6691AC-791F-8C48-A65E-D64B215B7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8E798B-1471-9640-9E68-6F0E5E667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700B23-C201-B740-835A-7E9652A05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CAF7D8-D775-F34E-ABC4-5A30A884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3647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05C37C-16DE-6849-82F8-3A8F5082D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E5CBBB-1DF2-1242-ADE9-A195844F39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4B99A5-8E0C-1C42-AF4D-9609672B7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637569-0074-D44A-93BC-9F2988416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C76138-41B4-8545-8597-6CBD36A8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793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3B1DF4-3443-0840-BDB5-E80669251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868222-E29B-EE42-9B19-D4B277DCD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DF20CB5-2B81-F942-B949-B8A0F45061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B28687-0A1A-D242-B6E4-8AEFB2B47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3B6589-7156-C848-B8DB-FE26ABB2A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3E3C43-2DFF-4B4B-BD5F-0D9A63339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3241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7F1B4F-BB29-3B4A-A6A4-5FCB0F1AE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4BCA89-AFCB-6549-8C2A-D7B47AC2B8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3990AE-BF10-DD49-B9DA-1FFDC5F64A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99BDE21-88AC-7843-9E08-64DC797FFE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4682FE-23D3-9B4A-8EFF-953926AD00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559AB38-1257-7E4B-921E-0B9A1E29E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5403481-6EA2-0742-A90F-D10FF4EA6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D3AACA1-D215-494A-A114-47ED8D243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0651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A90DE6-A46D-A543-B284-20D1B3578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2409656-DCFD-2741-AFA5-87FF52C9D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C2CD478-2E34-8C43-A2D1-97FBDD35F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F89E77-8E18-E146-8481-05A5DB341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4411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964932F-8964-CB4B-931B-18AC0A9C5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73D390A-1590-E247-805B-C1A7995F8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61E8B5-4163-194A-9AA9-FB9398BEC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3054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93E5CD-D5DC-FA4C-AADA-D08A89A94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9F8AEC-238B-DC42-9120-C02BE6B6D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9F8F31-B999-D34E-BF2A-4E5351C46A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18CE596-6381-204A-8908-F820B5EC9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7F2EB0-94FC-0945-B69E-72144135B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C8C090-5194-0345-ABEA-44C95ECB4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4386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CDCDA-87D5-B14D-A719-2441D86D7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157D336-1C18-2A41-8F5D-8B915D4F76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AD00A4E-4E3F-DB4B-8859-5A1555C0B4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CB7672-8A60-F54B-AD18-62487C74B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802933-EE57-394E-B818-2FEB04CAC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501D566-17E1-824C-BAF8-E445C5B5A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1058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409C026-38AD-704E-BE82-57BD69846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022534-E2E3-1143-AE43-29C98B761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FCC10DC-20EE-1449-8882-A462B81256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9D1FE-5DB8-8D47-AEA2-9321718CA26A}" type="datetimeFigureOut">
              <a:rPr kumimoji="1" lang="zh-CN" altLang="en-US" smtClean="0"/>
              <a:t>2019/5/28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67EED6-414E-1F4C-9670-21B4A9D575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3134E7-E47E-8D4E-858A-529CBFDA2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62E05-1B67-7749-9593-D6E8D6D45F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0565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0D8E36-E27A-F243-BDA0-BA3B02133F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rgbClr val="FF0000"/>
                </a:solidFill>
              </a:rPr>
              <a:t>设计模式</a:t>
            </a:r>
            <a:r>
              <a:rPr kumimoji="1" lang="en-US" altLang="zh-CN" b="1" dirty="0">
                <a:solidFill>
                  <a:srgbClr val="FF0000"/>
                </a:solidFill>
              </a:rPr>
              <a:t>—</a:t>
            </a:r>
            <a:r>
              <a:rPr kumimoji="1" lang="zh-CN" altLang="en-US" b="1" dirty="0">
                <a:solidFill>
                  <a:srgbClr val="FF0000"/>
                </a:solidFill>
              </a:rPr>
              <a:t>装饰模式（</a:t>
            </a:r>
            <a:r>
              <a:rPr kumimoji="1" lang="en-US" altLang="zh-CN" b="1" dirty="0">
                <a:solidFill>
                  <a:srgbClr val="FF0000"/>
                </a:solidFill>
              </a:rPr>
              <a:t>decorator</a:t>
            </a:r>
            <a:r>
              <a:rPr kumimoji="1" lang="zh-CN" altLang="en-US" b="1" dirty="0">
                <a:solidFill>
                  <a:srgbClr val="FF0000"/>
                </a:solidFill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785565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5C01D9-D59D-A648-98A9-EE42AE069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632" y="348916"/>
            <a:ext cx="11113168" cy="5828047"/>
          </a:xfrm>
        </p:spPr>
        <p:txBody>
          <a:bodyPr>
            <a:normAutofit/>
          </a:bodyPr>
          <a:lstStyle/>
          <a:p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意图：动态地给一个对象添加一些额外的职责。就增加功能来说，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模式相比生成子类更为灵活</a:t>
            </a:r>
            <a:endParaRPr kumimoji="1" lang="en-US" altLang="zh-CN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别名：包装器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wrapper</a:t>
            </a:r>
          </a:p>
          <a:p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动机：当希望某个对象而不是整个类添加一些功能。一种较为灵活的方式是将组件嵌入到另外一个对象中，这时称嵌入的对象为</a:t>
            </a:r>
            <a:r>
              <a:rPr kumimoji="1" lang="zh-CN" altLang="en-US" sz="2400" dirty="0">
                <a:solidFill>
                  <a:srgbClr val="FF0000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装饰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。</a:t>
            </a:r>
            <a:endParaRPr kumimoji="1" lang="en-US" altLang="zh-CN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适用性：</a:t>
            </a:r>
            <a:endParaRPr kumimoji="1" lang="en-US" altLang="zh-CN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lvl="1"/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在不影响其他对象的情况下，以动态、透明的方式给单个对象添加职责</a:t>
            </a:r>
            <a:endParaRPr kumimoji="1" lang="en-US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lvl="1"/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处理那些可以撤销的职责</a:t>
            </a:r>
            <a:endParaRPr kumimoji="1" lang="en-US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lvl="1"/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当不能采用生成子类的方法进行拓充时。</a:t>
            </a:r>
            <a:endParaRPr kumimoji="1" lang="en-US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6210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55F4F4-7F33-3F4E-9D1F-C22ABAA9C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68" y="300789"/>
            <a:ext cx="11137232" cy="5876174"/>
          </a:xfrm>
        </p:spPr>
        <p:txBody>
          <a:bodyPr/>
          <a:lstStyle/>
          <a:p>
            <a:r>
              <a:rPr kumimoji="1" lang="zh-CN" altLang="en-US" dirty="0"/>
              <a:t>结构：</a:t>
            </a:r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2A19FC7-9C22-6540-B754-3CF53E371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28" y="1070390"/>
            <a:ext cx="11010544" cy="471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549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711563-E257-1143-BDDE-8C88CC358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632" y="228600"/>
            <a:ext cx="11113168" cy="5948363"/>
          </a:xfrm>
        </p:spPr>
        <p:txBody>
          <a:bodyPr>
            <a:normAutofit/>
          </a:bodyPr>
          <a:lstStyle/>
          <a:p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优点：</a:t>
            </a:r>
            <a:endParaRPr kumimoji="1" lang="en-US" altLang="zh-CN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lvl="1"/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比静态集成更灵活    与对象的静态继承相比，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模式提供了更加灵活的想对象添加职责的方式。可以用添加和分离的方法，用装饰在运行时刻增加和删除职责。为一个特定的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Component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类提供多个不同的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类，这就使得你可以对一些职责进行混合和匹配</a:t>
            </a:r>
            <a:endParaRPr kumimoji="1" lang="en-US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lvl="1"/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避免在层次结构高层的类有太多的特征    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模式提供了一种“即用即付”的方法来添加职责。它并不试图在一个复杂的可定制的类中支持所有可预见的特征，相反，你可以定义一个简单的类，并且用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类给它逐渐地添加功能。可以从简单的部件组合出复杂的功能。</a:t>
            </a:r>
            <a:endParaRPr kumimoji="1" lang="en-US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74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92AF2D-BBD1-704D-B299-8E992658F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632" y="216568"/>
            <a:ext cx="11113168" cy="5960395"/>
          </a:xfrm>
        </p:spPr>
        <p:txBody>
          <a:bodyPr>
            <a:normAutofit/>
          </a:bodyPr>
          <a:lstStyle/>
          <a:p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缺点：</a:t>
            </a:r>
            <a:endParaRPr kumimoji="1" lang="en-US" altLang="zh-CN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lvl="1"/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与它的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Component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不一样    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是一个透明的包装。如果从对象标识的观点出发，一个被装饰了的组件与这个组件是有差别的，因此，使用装饰时不应该依赖对象标识</a:t>
            </a:r>
            <a:endParaRPr kumimoji="1" lang="en-US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lvl="1"/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产生许多小对象    采用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模式进行系统设计会产生许多看上去类似的小对象，这些对象仅仅在他们相互连接的方式上有所不同，而不是他们的类或是他们的属性值有所不同。尽管对于那些了解这些系统的人来说，很容易对他们进行定制，但是很难学习这些系统，排错也很困难</a:t>
            </a:r>
            <a:endParaRPr kumimoji="1" lang="en-US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7220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56207C-8EC7-184F-8975-694885F5C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663" y="288759"/>
            <a:ext cx="11101137" cy="5888204"/>
          </a:xfrm>
        </p:spPr>
        <p:txBody>
          <a:bodyPr>
            <a:normAutofit/>
          </a:bodyPr>
          <a:lstStyle/>
          <a:p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使用</a:t>
            </a:r>
            <a:r>
              <a:rPr kumimoji="1" lang="en-US" altLang="zh-CN" sz="24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400" dirty="0">
                <a:latin typeface="Kaiti SC" panose="02010600040101010101" pitchFamily="2" charset="-122"/>
                <a:ea typeface="Kaiti SC" panose="02010600040101010101" pitchFamily="2" charset="-122"/>
              </a:rPr>
              <a:t>模式应注意以下几点：</a:t>
            </a:r>
            <a:endParaRPr kumimoji="1" lang="en-US" altLang="zh-CN" sz="24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lvl="1"/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接口的一致性    装饰对象的接口必须与它所装饰的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Component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的接口是一致的</a:t>
            </a:r>
            <a:endParaRPr kumimoji="1" lang="en-US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lvl="1"/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省略抽象的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类   当仅需要添加一个职责时，没有必要定义抽象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类。</a:t>
            </a:r>
            <a:endParaRPr kumimoji="1" lang="en-US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lvl="1"/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保持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Component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类的简单性    为了保证接口的一致性，组件和装饰必须有一个公共的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Component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父类。因此保持这个类的简单性很重要，即：它应集中于定义接口而不是存储数据。对数据表示的定义应延迟到子类中，否则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Component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类会变得过于复杂和庞大，因而难以大量使用。赋予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Component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太多的功能也使不得，具体的子类有一些它们不需要的功能的可能性大大增加</a:t>
            </a:r>
            <a:endParaRPr kumimoji="1" lang="en-US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lvl="1"/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改变对象外壳与改变对象内核    我们可以将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Decorator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看做一个对象的外壳，它可以改变这个对象</a:t>
            </a:r>
            <a:r>
              <a:rPr kumimoji="1" lang="zh-CN" altLang="en-US" sz="2000">
                <a:latin typeface="Kaiti SC" panose="02010600040101010101" pitchFamily="2" charset="-122"/>
                <a:ea typeface="Kaiti SC" panose="02010600040101010101" pitchFamily="2" charset="-122"/>
              </a:rPr>
              <a:t>的香味</a:t>
            </a:r>
            <a:endParaRPr kumimoji="1" lang="zh-CN" altLang="en-US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3360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579</Words>
  <Application>Microsoft Macintosh PowerPoint</Application>
  <PresentationFormat>宽屏</PresentationFormat>
  <Paragraphs>20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Kaiti SC</vt:lpstr>
      <vt:lpstr>Arial</vt:lpstr>
      <vt:lpstr>Office 主题​​</vt:lpstr>
      <vt:lpstr>设计模式—装饰模式（decorator）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设计模式—装饰模式（decorator）</dc:title>
  <dc:creator>Microsoft Office User</dc:creator>
  <cp:lastModifiedBy>Microsoft Office User</cp:lastModifiedBy>
  <cp:revision>7</cp:revision>
  <dcterms:created xsi:type="dcterms:W3CDTF">2019-05-28T13:47:48Z</dcterms:created>
  <dcterms:modified xsi:type="dcterms:W3CDTF">2019-05-29T00:10:50Z</dcterms:modified>
</cp:coreProperties>
</file>

<file path=docProps/thumbnail.jpeg>
</file>